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trictFirstAndLastChars="0" saveSubsetFonts="1" autoCompressPictures="0">
  <p:sldMasterIdLst>
    <p:sldMasterId id="2147483668" r:id="rId1"/>
  </p:sldMasterIdLst>
  <p:notesMasterIdLst>
    <p:notesMasterId r:id="rId3"/>
  </p:notesMasterIdLst>
  <p:handoutMasterIdLst>
    <p:handoutMasterId r:id="rId4"/>
  </p:handoutMasterIdLst>
  <p:sldIdLst>
    <p:sldId id="743" r:id="rId2"/>
  </p:sldIdLst>
  <p:sldSz cx="9144000" cy="6858000" type="screen4x3"/>
  <p:notesSz cx="6797675" cy="9926638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  <a:rtl val="0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  <a:rtl val="0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  <a:rtl val="0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  <a:rtl val="0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  <a:rtl val="0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  <a:rtl val="0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  <a:rtl val="0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  <a:rtl val="0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  <a:rtl val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F3FC9A"/>
    <a:srgbClr val="FFFFCC"/>
    <a:srgbClr val="FFCCFF"/>
    <a:srgbClr val="66FF66"/>
    <a:srgbClr val="FFCCCC"/>
    <a:srgbClr val="FF66CC"/>
    <a:srgbClr val="008E4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19CB7FAE-EEEB-4453-8DCF-7AC58EF3A9EA}">
  <a:tblStyle styleId="{19CB7FAE-EEEB-4453-8DCF-7AC58EF3A9EA}" styleName="Table_0"/>
  <a:tblStyle styleId="{6509A926-7160-46D9-BB61-028600CB1354}" styleName="Table_1">
    <a:wholeTbl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med" len="med"/>
              <a:tailEnd type="none" w="med" len="med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med" len="med"/>
              <a:tailEnd type="none" w="med" len="med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med" len="med"/>
              <a:tailEnd type="none" w="med" len="med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med" len="med"/>
              <a:tailEnd type="none" w="med" len="med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med" len="med"/>
              <a:tailEnd type="none" w="med" len="med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med" len="med"/>
              <a:tailEnd type="none" w="med" len="med"/>
            </a:ln>
          </a:insideV>
        </a:tcBdr>
      </a:tcStyle>
    </a:wholeTbl>
  </a:tblStyle>
  <a:tblStyle styleId="{93296810-A885-4BE3-A3E7-6D5BEEA58F35}" styleName="中間スタイル 2 - アクセント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FECB4D8-DB02-4DC6-A0A2-4F2EBAE1DC90}" styleName="中間スタイル 1 - アクセント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F2DE63D5-997A-4646-A377-4702673A728D}" styleName="淡色スタイル 2 - アクセント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F5AB1C69-6EDB-4FF4-983F-18BD219EF322}" styleName="中間スタイル 2 - アクセント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412" autoAdjust="0"/>
    <p:restoredTop sz="93733" autoAdjust="0"/>
  </p:normalViewPr>
  <p:slideViewPr>
    <p:cSldViewPr>
      <p:cViewPr>
        <p:scale>
          <a:sx n="60" d="100"/>
          <a:sy n="60" d="100"/>
        </p:scale>
        <p:origin x="1736" y="18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42" d="100"/>
          <a:sy n="42" d="100"/>
        </p:scale>
        <p:origin x="5632" y="9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hinji Yamagishi" userId="88dc3927a6053d7f" providerId="LiveId" clId="{E5888198-8A64-4A17-8E79-67F122E7A7E2}"/>
    <pc:docChg chg="undo custSel modSld modMainMaster">
      <pc:chgData name="Shinji Yamagishi" userId="88dc3927a6053d7f" providerId="LiveId" clId="{E5888198-8A64-4A17-8E79-67F122E7A7E2}" dt="2025-09-30T23:44:22.871" v="1134" actId="1076"/>
      <pc:docMkLst>
        <pc:docMk/>
      </pc:docMkLst>
      <pc:sldChg chg="addSp delSp modSp mod chgLayout">
        <pc:chgData name="Shinji Yamagishi" userId="88dc3927a6053d7f" providerId="LiveId" clId="{E5888198-8A64-4A17-8E79-67F122E7A7E2}" dt="2025-09-30T23:44:22.871" v="1134" actId="1076"/>
        <pc:sldMkLst>
          <pc:docMk/>
          <pc:sldMk cId="2445613431" sldId="743"/>
        </pc:sldMkLst>
        <pc:spChg chg="mod ord">
          <ac:chgData name="Shinji Yamagishi" userId="88dc3927a6053d7f" providerId="LiveId" clId="{E5888198-8A64-4A17-8E79-67F122E7A7E2}" dt="2025-09-30T23:25:17.996" v="644" actId="700"/>
          <ac:spMkLst>
            <pc:docMk/>
            <pc:sldMk cId="2445613431" sldId="743"/>
            <ac:spMk id="2" creationId="{4359A917-E66F-4242-B334-6C3DA323E12F}"/>
          </ac:spMkLst>
        </pc:spChg>
        <pc:spChg chg="del">
          <ac:chgData name="Shinji Yamagishi" userId="88dc3927a6053d7f" providerId="LiveId" clId="{E5888198-8A64-4A17-8E79-67F122E7A7E2}" dt="2025-09-30T22:55:20.953" v="64" actId="478"/>
          <ac:spMkLst>
            <pc:docMk/>
            <pc:sldMk cId="2445613431" sldId="743"/>
            <ac:spMk id="5" creationId="{DB7EE50C-0FF0-4F66-B687-E01CFBA32502}"/>
          </ac:spMkLst>
        </pc:spChg>
        <pc:spChg chg="del">
          <ac:chgData name="Shinji Yamagishi" userId="88dc3927a6053d7f" providerId="LiveId" clId="{E5888198-8A64-4A17-8E79-67F122E7A7E2}" dt="2025-09-30T22:55:20.953" v="64" actId="478"/>
          <ac:spMkLst>
            <pc:docMk/>
            <pc:sldMk cId="2445613431" sldId="743"/>
            <ac:spMk id="6" creationId="{434810F5-B35A-44B8-9A4F-78200A2CFD83}"/>
          </ac:spMkLst>
        </pc:spChg>
        <pc:spChg chg="del">
          <ac:chgData name="Shinji Yamagishi" userId="88dc3927a6053d7f" providerId="LiveId" clId="{E5888198-8A64-4A17-8E79-67F122E7A7E2}" dt="2025-09-30T23:06:16.693" v="390" actId="478"/>
          <ac:spMkLst>
            <pc:docMk/>
            <pc:sldMk cId="2445613431" sldId="743"/>
            <ac:spMk id="7" creationId="{FA7B6A48-8C01-E77D-7657-544439A1A625}"/>
          </ac:spMkLst>
        </pc:spChg>
        <pc:spChg chg="add del mod">
          <ac:chgData name="Shinji Yamagishi" userId="88dc3927a6053d7f" providerId="LiveId" clId="{E5888198-8A64-4A17-8E79-67F122E7A7E2}" dt="2025-09-30T23:06:16.693" v="390" actId="478"/>
          <ac:spMkLst>
            <pc:docMk/>
            <pc:sldMk cId="2445613431" sldId="743"/>
            <ac:spMk id="8" creationId="{E632EA33-C1B5-66F2-1992-CB51C7D38D31}"/>
          </ac:spMkLst>
        </pc:spChg>
        <pc:spChg chg="del">
          <ac:chgData name="Shinji Yamagishi" userId="88dc3927a6053d7f" providerId="LiveId" clId="{E5888198-8A64-4A17-8E79-67F122E7A7E2}" dt="2025-09-30T23:07:37.010" v="411" actId="478"/>
          <ac:spMkLst>
            <pc:docMk/>
            <pc:sldMk cId="2445613431" sldId="743"/>
            <ac:spMk id="9" creationId="{6743DC1B-1F57-D92D-0D2E-200098F64334}"/>
          </ac:spMkLst>
        </pc:spChg>
        <pc:spChg chg="add del mod">
          <ac:chgData name="Shinji Yamagishi" userId="88dc3927a6053d7f" providerId="LiveId" clId="{E5888198-8A64-4A17-8E79-67F122E7A7E2}" dt="2025-09-30T23:14:43.281" v="570" actId="478"/>
          <ac:spMkLst>
            <pc:docMk/>
            <pc:sldMk cId="2445613431" sldId="743"/>
            <ac:spMk id="10" creationId="{FCB94CF6-61F4-DE9E-B73A-51C773AAD0C4}"/>
          </ac:spMkLst>
        </pc:spChg>
        <pc:spChg chg="del">
          <ac:chgData name="Shinji Yamagishi" userId="88dc3927a6053d7f" providerId="LiveId" clId="{E5888198-8A64-4A17-8E79-67F122E7A7E2}" dt="2025-09-30T22:55:20.953" v="64" actId="478"/>
          <ac:spMkLst>
            <pc:docMk/>
            <pc:sldMk cId="2445613431" sldId="743"/>
            <ac:spMk id="11" creationId="{67C841A8-BBC1-4FA1-84E7-E67EA776789D}"/>
          </ac:spMkLst>
        </pc:spChg>
        <pc:spChg chg="del">
          <ac:chgData name="Shinji Yamagishi" userId="88dc3927a6053d7f" providerId="LiveId" clId="{E5888198-8A64-4A17-8E79-67F122E7A7E2}" dt="2025-09-30T23:06:16.693" v="390" actId="478"/>
          <ac:spMkLst>
            <pc:docMk/>
            <pc:sldMk cId="2445613431" sldId="743"/>
            <ac:spMk id="14" creationId="{3E2A8197-C801-A85B-8BEF-249B0420B577}"/>
          </ac:spMkLst>
        </pc:spChg>
        <pc:spChg chg="add del mod">
          <ac:chgData name="Shinji Yamagishi" userId="88dc3927a6053d7f" providerId="LiveId" clId="{E5888198-8A64-4A17-8E79-67F122E7A7E2}" dt="2025-09-30T23:06:16.693" v="390" actId="478"/>
          <ac:spMkLst>
            <pc:docMk/>
            <pc:sldMk cId="2445613431" sldId="743"/>
            <ac:spMk id="15" creationId="{A9BCAD06-FAF6-4954-2986-B8CE6CF35DFB}"/>
          </ac:spMkLst>
        </pc:spChg>
        <pc:spChg chg="add del mod">
          <ac:chgData name="Shinji Yamagishi" userId="88dc3927a6053d7f" providerId="LiveId" clId="{E5888198-8A64-4A17-8E79-67F122E7A7E2}" dt="2025-09-30T23:06:16.693" v="390" actId="478"/>
          <ac:spMkLst>
            <pc:docMk/>
            <pc:sldMk cId="2445613431" sldId="743"/>
            <ac:spMk id="16" creationId="{160BD15A-3FE9-4F7C-0A07-3791F28E8915}"/>
          </ac:spMkLst>
        </pc:spChg>
        <pc:spChg chg="add del mod">
          <ac:chgData name="Shinji Yamagishi" userId="88dc3927a6053d7f" providerId="LiveId" clId="{E5888198-8A64-4A17-8E79-67F122E7A7E2}" dt="2025-09-30T23:06:16.693" v="390" actId="478"/>
          <ac:spMkLst>
            <pc:docMk/>
            <pc:sldMk cId="2445613431" sldId="743"/>
            <ac:spMk id="17" creationId="{A6DCE2C4-0FF1-779B-1FB1-03A950A28CC0}"/>
          </ac:spMkLst>
        </pc:spChg>
        <pc:spChg chg="del">
          <ac:chgData name="Shinji Yamagishi" userId="88dc3927a6053d7f" providerId="LiveId" clId="{E5888198-8A64-4A17-8E79-67F122E7A7E2}" dt="2025-09-30T22:55:20.953" v="64" actId="478"/>
          <ac:spMkLst>
            <pc:docMk/>
            <pc:sldMk cId="2445613431" sldId="743"/>
            <ac:spMk id="18" creationId="{180C28F8-A7CB-4793-B20C-1EA7F0B37955}"/>
          </ac:spMkLst>
        </pc:spChg>
        <pc:spChg chg="add del mod">
          <ac:chgData name="Shinji Yamagishi" userId="88dc3927a6053d7f" providerId="LiveId" clId="{E5888198-8A64-4A17-8E79-67F122E7A7E2}" dt="2025-09-30T23:06:16.693" v="390" actId="478"/>
          <ac:spMkLst>
            <pc:docMk/>
            <pc:sldMk cId="2445613431" sldId="743"/>
            <ac:spMk id="21" creationId="{59D4BA82-C42B-2A93-BE79-632990AC0579}"/>
          </ac:spMkLst>
        </pc:spChg>
        <pc:spChg chg="add del mod">
          <ac:chgData name="Shinji Yamagishi" userId="88dc3927a6053d7f" providerId="LiveId" clId="{E5888198-8A64-4A17-8E79-67F122E7A7E2}" dt="2025-09-30T23:06:16.693" v="390" actId="478"/>
          <ac:spMkLst>
            <pc:docMk/>
            <pc:sldMk cId="2445613431" sldId="743"/>
            <ac:spMk id="22" creationId="{44CB648E-A026-F170-BDD1-4922C96420DD}"/>
          </ac:spMkLst>
        </pc:spChg>
        <pc:spChg chg="add del mod">
          <ac:chgData name="Shinji Yamagishi" userId="88dc3927a6053d7f" providerId="LiveId" clId="{E5888198-8A64-4A17-8E79-67F122E7A7E2}" dt="2025-09-30T23:06:16.693" v="390" actId="478"/>
          <ac:spMkLst>
            <pc:docMk/>
            <pc:sldMk cId="2445613431" sldId="743"/>
            <ac:spMk id="23" creationId="{545F3051-BC0C-F34F-8AA9-812109B6D0D8}"/>
          </ac:spMkLst>
        </pc:spChg>
        <pc:spChg chg="del">
          <ac:chgData name="Shinji Yamagishi" userId="88dc3927a6053d7f" providerId="LiveId" clId="{E5888198-8A64-4A17-8E79-67F122E7A7E2}" dt="2025-09-30T23:07:33.901" v="410" actId="478"/>
          <ac:spMkLst>
            <pc:docMk/>
            <pc:sldMk cId="2445613431" sldId="743"/>
            <ac:spMk id="24" creationId="{DB9B0D42-4DC2-FA1A-0D13-D331B80F455A}"/>
          </ac:spMkLst>
        </pc:spChg>
        <pc:spChg chg="add mod">
          <ac:chgData name="Shinji Yamagishi" userId="88dc3927a6053d7f" providerId="LiveId" clId="{E5888198-8A64-4A17-8E79-67F122E7A7E2}" dt="2025-09-30T23:40:26.786" v="1026" actId="1038"/>
          <ac:spMkLst>
            <pc:docMk/>
            <pc:sldMk cId="2445613431" sldId="743"/>
            <ac:spMk id="25" creationId="{A3211EEA-BD15-EE71-82A6-24E07BC2BC4B}"/>
          </ac:spMkLst>
        </pc:spChg>
        <pc:spChg chg="add del mod">
          <ac:chgData name="Shinji Yamagishi" userId="88dc3927a6053d7f" providerId="LiveId" clId="{E5888198-8A64-4A17-8E79-67F122E7A7E2}" dt="2025-09-30T23:07:33.901" v="410" actId="478"/>
          <ac:spMkLst>
            <pc:docMk/>
            <pc:sldMk cId="2445613431" sldId="743"/>
            <ac:spMk id="26" creationId="{4FB009AE-5DB5-1527-FF85-0E741177839A}"/>
          </ac:spMkLst>
        </pc:spChg>
        <pc:spChg chg="del">
          <ac:chgData name="Shinji Yamagishi" userId="88dc3927a6053d7f" providerId="LiveId" clId="{E5888198-8A64-4A17-8E79-67F122E7A7E2}" dt="2025-09-30T23:06:16.693" v="390" actId="478"/>
          <ac:spMkLst>
            <pc:docMk/>
            <pc:sldMk cId="2445613431" sldId="743"/>
            <ac:spMk id="28" creationId="{CD1911B2-E7E8-54D2-7F13-F1AA56DD15F7}"/>
          </ac:spMkLst>
        </pc:spChg>
        <pc:spChg chg="del">
          <ac:chgData name="Shinji Yamagishi" userId="88dc3927a6053d7f" providerId="LiveId" clId="{E5888198-8A64-4A17-8E79-67F122E7A7E2}" dt="2025-09-30T22:55:20.953" v="64" actId="478"/>
          <ac:spMkLst>
            <pc:docMk/>
            <pc:sldMk cId="2445613431" sldId="743"/>
            <ac:spMk id="29" creationId="{A24F459D-E2BE-4910-8CEB-ED8BE8BDB49B}"/>
          </ac:spMkLst>
        </pc:spChg>
        <pc:spChg chg="add mod">
          <ac:chgData name="Shinji Yamagishi" userId="88dc3927a6053d7f" providerId="LiveId" clId="{E5888198-8A64-4A17-8E79-67F122E7A7E2}" dt="2025-09-30T23:17:25.001" v="640" actId="554"/>
          <ac:spMkLst>
            <pc:docMk/>
            <pc:sldMk cId="2445613431" sldId="743"/>
            <ac:spMk id="30" creationId="{CA994FCA-54DE-0443-140A-F93655D0A3F1}"/>
          </ac:spMkLst>
        </pc:spChg>
        <pc:spChg chg="mod">
          <ac:chgData name="Shinji Yamagishi" userId="88dc3927a6053d7f" providerId="LiveId" clId="{E5888198-8A64-4A17-8E79-67F122E7A7E2}" dt="2025-09-30T23:27:29.217" v="645" actId="1076"/>
          <ac:spMkLst>
            <pc:docMk/>
            <pc:sldMk cId="2445613431" sldId="743"/>
            <ac:spMk id="31" creationId="{A6D52F05-B3F8-4708-B4B0-2E896FAD284E}"/>
          </ac:spMkLst>
        </pc:spChg>
        <pc:spChg chg="add mod">
          <ac:chgData name="Shinji Yamagishi" userId="88dc3927a6053d7f" providerId="LiveId" clId="{E5888198-8A64-4A17-8E79-67F122E7A7E2}" dt="2025-09-30T23:39:22.910" v="1013" actId="1076"/>
          <ac:spMkLst>
            <pc:docMk/>
            <pc:sldMk cId="2445613431" sldId="743"/>
            <ac:spMk id="32" creationId="{1AE81495-CB0F-B4F2-7584-5805F2E3B9F3}"/>
          </ac:spMkLst>
        </pc:spChg>
        <pc:spChg chg="add mod ord">
          <ac:chgData name="Shinji Yamagishi" userId="88dc3927a6053d7f" providerId="LiveId" clId="{E5888198-8A64-4A17-8E79-67F122E7A7E2}" dt="2025-09-30T23:39:36.003" v="1015" actId="14100"/>
          <ac:spMkLst>
            <pc:docMk/>
            <pc:sldMk cId="2445613431" sldId="743"/>
            <ac:spMk id="33" creationId="{D36EE6B1-AB71-DD7E-B590-3D607877B9DF}"/>
          </ac:spMkLst>
        </pc:spChg>
        <pc:spChg chg="add mod">
          <ac:chgData name="Shinji Yamagishi" userId="88dc3927a6053d7f" providerId="LiveId" clId="{E5888198-8A64-4A17-8E79-67F122E7A7E2}" dt="2025-09-30T23:42:26.744" v="1073" actId="1035"/>
          <ac:spMkLst>
            <pc:docMk/>
            <pc:sldMk cId="2445613431" sldId="743"/>
            <ac:spMk id="34" creationId="{9D7C7EFB-3684-EF27-B008-F2C21FEEC7BF}"/>
          </ac:spMkLst>
        </pc:spChg>
        <pc:spChg chg="add mod">
          <ac:chgData name="Shinji Yamagishi" userId="88dc3927a6053d7f" providerId="LiveId" clId="{E5888198-8A64-4A17-8E79-67F122E7A7E2}" dt="2025-09-30T23:42:58.468" v="1107" actId="1076"/>
          <ac:spMkLst>
            <pc:docMk/>
            <pc:sldMk cId="2445613431" sldId="743"/>
            <ac:spMk id="35" creationId="{9317F4CF-7C28-B7EC-69A1-5510FDEB4AF7}"/>
          </ac:spMkLst>
        </pc:spChg>
        <pc:spChg chg="del">
          <ac:chgData name="Shinji Yamagishi" userId="88dc3927a6053d7f" providerId="LiveId" clId="{E5888198-8A64-4A17-8E79-67F122E7A7E2}" dt="2025-09-30T22:55:20.953" v="64" actId="478"/>
          <ac:spMkLst>
            <pc:docMk/>
            <pc:sldMk cId="2445613431" sldId="743"/>
            <ac:spMk id="51" creationId="{E9C78DDD-4E08-44DC-8245-327C3700039D}"/>
          </ac:spMkLst>
        </pc:spChg>
        <pc:spChg chg="del">
          <ac:chgData name="Shinji Yamagishi" userId="88dc3927a6053d7f" providerId="LiveId" clId="{E5888198-8A64-4A17-8E79-67F122E7A7E2}" dt="2025-09-30T22:55:20.953" v="64" actId="478"/>
          <ac:spMkLst>
            <pc:docMk/>
            <pc:sldMk cId="2445613431" sldId="743"/>
            <ac:spMk id="53" creationId="{C41BF253-6CC7-49BC-AD5A-190A9C8EF4A4}"/>
          </ac:spMkLst>
        </pc:spChg>
        <pc:spChg chg="add mod">
          <ac:chgData name="Shinji Yamagishi" userId="88dc3927a6053d7f" providerId="LiveId" clId="{E5888198-8A64-4A17-8E79-67F122E7A7E2}" dt="2025-09-30T23:13:00.975" v="505" actId="1076"/>
          <ac:spMkLst>
            <pc:docMk/>
            <pc:sldMk cId="2445613431" sldId="743"/>
            <ac:spMk id="16384" creationId="{F6B0D845-2679-6E55-C623-5FC0218783AA}"/>
          </ac:spMkLst>
        </pc:spChg>
        <pc:spChg chg="add mod">
          <ac:chgData name="Shinji Yamagishi" userId="88dc3927a6053d7f" providerId="LiveId" clId="{E5888198-8A64-4A17-8E79-67F122E7A7E2}" dt="2025-09-30T23:41:06.866" v="1032" actId="1037"/>
          <ac:spMkLst>
            <pc:docMk/>
            <pc:sldMk cId="2445613431" sldId="743"/>
            <ac:spMk id="16385" creationId="{3CCB50BE-C6D2-5C5C-1BB6-B4155B056B25}"/>
          </ac:spMkLst>
        </pc:spChg>
        <pc:spChg chg="add mod">
          <ac:chgData name="Shinji Yamagishi" userId="88dc3927a6053d7f" providerId="LiveId" clId="{E5888198-8A64-4A17-8E79-67F122E7A7E2}" dt="2025-09-30T23:41:06.866" v="1032" actId="1037"/>
          <ac:spMkLst>
            <pc:docMk/>
            <pc:sldMk cId="2445613431" sldId="743"/>
            <ac:spMk id="16386" creationId="{71B155D2-38CB-307D-75B1-AB31F3E5A676}"/>
          </ac:spMkLst>
        </pc:spChg>
        <pc:spChg chg="add del">
          <ac:chgData name="Shinji Yamagishi" userId="88dc3927a6053d7f" providerId="LiveId" clId="{E5888198-8A64-4A17-8E79-67F122E7A7E2}" dt="2025-09-30T23:25:17.996" v="644" actId="700"/>
          <ac:spMkLst>
            <pc:docMk/>
            <pc:sldMk cId="2445613431" sldId="743"/>
            <ac:spMk id="16387" creationId="{E6610101-8B47-4212-8E26-03D86B7F84F9}"/>
          </ac:spMkLst>
        </pc:spChg>
        <pc:spChg chg="add mod">
          <ac:chgData name="Shinji Yamagishi" userId="88dc3927a6053d7f" providerId="LiveId" clId="{E5888198-8A64-4A17-8E79-67F122E7A7E2}" dt="2025-09-30T23:40:37.991" v="1027" actId="1038"/>
          <ac:spMkLst>
            <pc:docMk/>
            <pc:sldMk cId="2445613431" sldId="743"/>
            <ac:spMk id="16388" creationId="{B3CC0C90-D441-0766-B81C-511A8CE9EA11}"/>
          </ac:spMkLst>
        </pc:spChg>
        <pc:spChg chg="add mod">
          <ac:chgData name="Shinji Yamagishi" userId="88dc3927a6053d7f" providerId="LiveId" clId="{E5888198-8A64-4A17-8E79-67F122E7A7E2}" dt="2025-09-30T23:14:32.282" v="569" actId="1076"/>
          <ac:spMkLst>
            <pc:docMk/>
            <pc:sldMk cId="2445613431" sldId="743"/>
            <ac:spMk id="16389" creationId="{F5E5CB60-F5A6-37E5-7093-93152411E3E5}"/>
          </ac:spMkLst>
        </pc:spChg>
        <pc:spChg chg="add mod">
          <ac:chgData name="Shinji Yamagishi" userId="88dc3927a6053d7f" providerId="LiveId" clId="{E5888198-8A64-4A17-8E79-67F122E7A7E2}" dt="2025-09-30T23:41:17.428" v="1033" actId="1036"/>
          <ac:spMkLst>
            <pc:docMk/>
            <pc:sldMk cId="2445613431" sldId="743"/>
            <ac:spMk id="16390" creationId="{FC1A7835-245E-2131-E14D-A4EC4784C941}"/>
          </ac:spMkLst>
        </pc:spChg>
        <pc:spChg chg="del">
          <ac:chgData name="Shinji Yamagishi" userId="88dc3927a6053d7f" providerId="LiveId" clId="{E5888198-8A64-4A17-8E79-67F122E7A7E2}" dt="2025-09-30T22:55:20.953" v="64" actId="478"/>
          <ac:spMkLst>
            <pc:docMk/>
            <pc:sldMk cId="2445613431" sldId="743"/>
            <ac:spMk id="16392" creationId="{BAA94045-A2A5-44B2-85C6-9DB52E9EBC41}"/>
          </ac:spMkLst>
        </pc:spChg>
        <pc:spChg chg="add mod">
          <ac:chgData name="Shinji Yamagishi" userId="88dc3927a6053d7f" providerId="LiveId" clId="{E5888198-8A64-4A17-8E79-67F122E7A7E2}" dt="2025-09-30T23:41:17.428" v="1033" actId="1036"/>
          <ac:spMkLst>
            <pc:docMk/>
            <pc:sldMk cId="2445613431" sldId="743"/>
            <ac:spMk id="16395" creationId="{543060C0-7B0A-32E9-D040-B02D45B3FD71}"/>
          </ac:spMkLst>
        </pc:spChg>
        <pc:spChg chg="add del mod ord">
          <ac:chgData name="Shinji Yamagishi" userId="88dc3927a6053d7f" providerId="LiveId" clId="{E5888198-8A64-4A17-8E79-67F122E7A7E2}" dt="2025-09-30T23:25:17.996" v="644" actId="700"/>
          <ac:spMkLst>
            <pc:docMk/>
            <pc:sldMk cId="2445613431" sldId="743"/>
            <ac:spMk id="16396" creationId="{1DCBA675-A937-3DA4-28F4-88971387A811}"/>
          </ac:spMkLst>
        </pc:spChg>
        <pc:spChg chg="add mod">
          <ac:chgData name="Shinji Yamagishi" userId="88dc3927a6053d7f" providerId="LiveId" clId="{E5888198-8A64-4A17-8E79-67F122E7A7E2}" dt="2025-09-30T23:29:48.429" v="717" actId="1076"/>
          <ac:spMkLst>
            <pc:docMk/>
            <pc:sldMk cId="2445613431" sldId="743"/>
            <ac:spMk id="16397" creationId="{1B9516BC-4E84-E1AF-358B-75A6EC06810D}"/>
          </ac:spMkLst>
        </pc:spChg>
        <pc:spChg chg="add mod">
          <ac:chgData name="Shinji Yamagishi" userId="88dc3927a6053d7f" providerId="LiveId" clId="{E5888198-8A64-4A17-8E79-67F122E7A7E2}" dt="2025-09-30T23:44:22.871" v="1134" actId="1076"/>
          <ac:spMkLst>
            <pc:docMk/>
            <pc:sldMk cId="2445613431" sldId="743"/>
            <ac:spMk id="16399" creationId="{25F65654-4050-A524-2617-5B29F7E89FB2}"/>
          </ac:spMkLst>
        </pc:spChg>
        <pc:spChg chg="del">
          <ac:chgData name="Shinji Yamagishi" userId="88dc3927a6053d7f" providerId="LiveId" clId="{E5888198-8A64-4A17-8E79-67F122E7A7E2}" dt="2025-09-30T22:55:20.953" v="64" actId="478"/>
          <ac:spMkLst>
            <pc:docMk/>
            <pc:sldMk cId="2445613431" sldId="743"/>
            <ac:spMk id="16401" creationId="{DB59EE93-10CC-4985-9A03-D267C688BDF2}"/>
          </ac:spMkLst>
        </pc:spChg>
        <pc:spChg chg="add mod">
          <ac:chgData name="Shinji Yamagishi" userId="88dc3927a6053d7f" providerId="LiveId" clId="{E5888198-8A64-4A17-8E79-67F122E7A7E2}" dt="2025-09-30T23:38:52.066" v="1007" actId="1076"/>
          <ac:spMkLst>
            <pc:docMk/>
            <pc:sldMk cId="2445613431" sldId="743"/>
            <ac:spMk id="16402" creationId="{F3260BF3-FF11-C0F0-C881-FA279B686C81}"/>
          </ac:spMkLst>
        </pc:spChg>
        <pc:spChg chg="add mod">
          <ac:chgData name="Shinji Yamagishi" userId="88dc3927a6053d7f" providerId="LiveId" clId="{E5888198-8A64-4A17-8E79-67F122E7A7E2}" dt="2025-09-30T23:39:13.761" v="1010" actId="1076"/>
          <ac:spMkLst>
            <pc:docMk/>
            <pc:sldMk cId="2445613431" sldId="743"/>
            <ac:spMk id="16403" creationId="{AE63C6E7-00EB-87C2-8C6E-A2CB5560799D}"/>
          </ac:spMkLst>
        </pc:spChg>
        <pc:spChg chg="add mod">
          <ac:chgData name="Shinji Yamagishi" userId="88dc3927a6053d7f" providerId="LiveId" clId="{E5888198-8A64-4A17-8E79-67F122E7A7E2}" dt="2025-09-30T23:39:17.705" v="1011" actId="1076"/>
          <ac:spMkLst>
            <pc:docMk/>
            <pc:sldMk cId="2445613431" sldId="743"/>
            <ac:spMk id="16404" creationId="{4B0F7185-AD09-3338-03E5-0DF9800562A4}"/>
          </ac:spMkLst>
        </pc:spChg>
        <pc:spChg chg="add mod">
          <ac:chgData name="Shinji Yamagishi" userId="88dc3927a6053d7f" providerId="LiveId" clId="{E5888198-8A64-4A17-8E79-67F122E7A7E2}" dt="2025-09-30T23:39:20.925" v="1012" actId="1076"/>
          <ac:spMkLst>
            <pc:docMk/>
            <pc:sldMk cId="2445613431" sldId="743"/>
            <ac:spMk id="16406" creationId="{CE60E5B7-8261-04FB-F801-6D912A2AB750}"/>
          </ac:spMkLst>
        </pc:spChg>
        <pc:spChg chg="del">
          <ac:chgData name="Shinji Yamagishi" userId="88dc3927a6053d7f" providerId="LiveId" clId="{E5888198-8A64-4A17-8E79-67F122E7A7E2}" dt="2025-09-30T22:55:20.953" v="64" actId="478"/>
          <ac:spMkLst>
            <pc:docMk/>
            <pc:sldMk cId="2445613431" sldId="743"/>
            <ac:spMk id="16408" creationId="{FC851FAB-BB86-4220-AA06-37CF2DAB67C7}"/>
          </ac:spMkLst>
        </pc:spChg>
        <pc:spChg chg="add mod">
          <ac:chgData name="Shinji Yamagishi" userId="88dc3927a6053d7f" providerId="LiveId" clId="{E5888198-8A64-4A17-8E79-67F122E7A7E2}" dt="2025-09-30T23:40:08.083" v="1023" actId="1076"/>
          <ac:spMkLst>
            <pc:docMk/>
            <pc:sldMk cId="2445613431" sldId="743"/>
            <ac:spMk id="16409" creationId="{16DF6DA0-DED9-0EAB-FDD7-BD5EB891EAD1}"/>
          </ac:spMkLst>
        </pc:spChg>
        <pc:spChg chg="add mod">
          <ac:chgData name="Shinji Yamagishi" userId="88dc3927a6053d7f" providerId="LiveId" clId="{E5888198-8A64-4A17-8E79-67F122E7A7E2}" dt="2025-09-30T23:40:12.587" v="1024" actId="14100"/>
          <ac:spMkLst>
            <pc:docMk/>
            <pc:sldMk cId="2445613431" sldId="743"/>
            <ac:spMk id="16410" creationId="{B6B909D6-F323-F6DB-CB01-33E39D59E60B}"/>
          </ac:spMkLst>
        </pc:spChg>
        <pc:spChg chg="add mod">
          <ac:chgData name="Shinji Yamagishi" userId="88dc3927a6053d7f" providerId="LiveId" clId="{E5888198-8A64-4A17-8E79-67F122E7A7E2}" dt="2025-09-30T23:40:04.911" v="1022" actId="1076"/>
          <ac:spMkLst>
            <pc:docMk/>
            <pc:sldMk cId="2445613431" sldId="743"/>
            <ac:spMk id="16411" creationId="{384C36E7-5B75-EBB0-98AF-587CDA34E05D}"/>
          </ac:spMkLst>
        </pc:spChg>
        <pc:spChg chg="add mod">
          <ac:chgData name="Shinji Yamagishi" userId="88dc3927a6053d7f" providerId="LiveId" clId="{E5888198-8A64-4A17-8E79-67F122E7A7E2}" dt="2025-09-30T23:38:30.643" v="1004" actId="1076"/>
          <ac:spMkLst>
            <pc:docMk/>
            <pc:sldMk cId="2445613431" sldId="743"/>
            <ac:spMk id="16412" creationId="{8430E828-A68A-CA5C-13E1-3F786B043717}"/>
          </ac:spMkLst>
        </pc:spChg>
        <pc:spChg chg="add mod">
          <ac:chgData name="Shinji Yamagishi" userId="88dc3927a6053d7f" providerId="LiveId" clId="{E5888198-8A64-4A17-8E79-67F122E7A7E2}" dt="2025-09-30T23:39:48.199" v="1018" actId="1076"/>
          <ac:spMkLst>
            <pc:docMk/>
            <pc:sldMk cId="2445613431" sldId="743"/>
            <ac:spMk id="16413" creationId="{B428977F-2683-F817-A29D-8544116B2002}"/>
          </ac:spMkLst>
        </pc:spChg>
        <pc:spChg chg="add mod">
          <ac:chgData name="Shinji Yamagishi" userId="88dc3927a6053d7f" providerId="LiveId" clId="{E5888198-8A64-4A17-8E79-67F122E7A7E2}" dt="2025-09-30T23:39:46.223" v="1017" actId="1076"/>
          <ac:spMkLst>
            <pc:docMk/>
            <pc:sldMk cId="2445613431" sldId="743"/>
            <ac:spMk id="16414" creationId="{F5D6367F-464D-62C2-9590-820FD509A46E}"/>
          </ac:spMkLst>
        </pc:spChg>
        <pc:spChg chg="add mod">
          <ac:chgData name="Shinji Yamagishi" userId="88dc3927a6053d7f" providerId="LiveId" clId="{E5888198-8A64-4A17-8E79-67F122E7A7E2}" dt="2025-09-30T23:39:50.879" v="1019" actId="1076"/>
          <ac:spMkLst>
            <pc:docMk/>
            <pc:sldMk cId="2445613431" sldId="743"/>
            <ac:spMk id="16415" creationId="{E701F2C8-0F7C-0FD7-E92A-2F6111FA8DF0}"/>
          </ac:spMkLst>
        </pc:spChg>
      </pc:sldChg>
      <pc:sldMasterChg chg="modSldLayout">
        <pc:chgData name="Shinji Yamagishi" userId="88dc3927a6053d7f" providerId="LiveId" clId="{E5888198-8A64-4A17-8E79-67F122E7A7E2}" dt="2025-09-30T23:23:00.080" v="642" actId="478"/>
        <pc:sldMasterMkLst>
          <pc:docMk/>
          <pc:sldMasterMk cId="3340042807" sldId="2147483668"/>
        </pc:sldMasterMkLst>
        <pc:sldLayoutChg chg="delSp mod">
          <pc:chgData name="Shinji Yamagishi" userId="88dc3927a6053d7f" providerId="LiveId" clId="{E5888198-8A64-4A17-8E79-67F122E7A7E2}" dt="2025-09-30T23:23:00.080" v="642" actId="478"/>
          <pc:sldLayoutMkLst>
            <pc:docMk/>
            <pc:sldMasterMk cId="3340042807" sldId="2147483668"/>
            <pc:sldLayoutMk cId="3747968319" sldId="2147483680"/>
          </pc:sldLayoutMkLst>
          <pc:spChg chg="del">
            <ac:chgData name="Shinji Yamagishi" userId="88dc3927a6053d7f" providerId="LiveId" clId="{E5888198-8A64-4A17-8E79-67F122E7A7E2}" dt="2025-09-30T23:23:00.080" v="642" actId="478"/>
            <ac:spMkLst>
              <pc:docMk/>
              <pc:sldMasterMk cId="3340042807" sldId="2147483668"/>
              <pc:sldLayoutMk cId="3747968319" sldId="2147483680"/>
              <ac:spMk id="6" creationId="{928C9BDD-6EA1-4C5B-BB91-FCC46AC61B14}"/>
            </ac:spMkLst>
          </pc:spChg>
        </pc:sldLayout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4448E25-9BE7-4411-9A22-3A5853CAA72D}" type="datetimeFigureOut">
              <a:rPr kumimoji="1" lang="ja-JP" altLang="en-US" smtClean="0"/>
              <a:t>2025/10/1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2317254-53AB-43A4-A91A-1DCA460946E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10280762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46399" cy="496886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45720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64008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" name="Shape 4"/>
          <p:cNvSpPr txBox="1">
            <a:spLocks noGrp="1"/>
          </p:cNvSpPr>
          <p:nvPr>
            <p:ph type="dt" idx="10"/>
          </p:nvPr>
        </p:nvSpPr>
        <p:spPr>
          <a:xfrm>
            <a:off x="3849687" y="0"/>
            <a:ext cx="2946399" cy="496886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45720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64008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" name="Shape 5"/>
          <p:cNvSpPr>
            <a:spLocks noGrp="1" noRot="1" noChangeAspect="1"/>
          </p:cNvSpPr>
          <p:nvPr>
            <p:ph type="sldImg" idx="3"/>
          </p:nvPr>
        </p:nvSpPr>
        <p:spPr>
          <a:xfrm>
            <a:off x="917575" y="744537"/>
            <a:ext cx="4962525" cy="3722686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sp>
      <p:sp>
        <p:nvSpPr>
          <p:cNvPr id="6" name="Shape 6"/>
          <p:cNvSpPr txBox="1">
            <a:spLocks noGrp="1"/>
          </p:cNvSpPr>
          <p:nvPr>
            <p:ph type="body" idx="1"/>
          </p:nvPr>
        </p:nvSpPr>
        <p:spPr>
          <a:xfrm>
            <a:off x="679450" y="4714875"/>
            <a:ext cx="5438774" cy="446722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800" b="0" i="0" u="none" strike="noStrike" cap="none"/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/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/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/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/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/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/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/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/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ftr" idx="11"/>
          </p:nvPr>
        </p:nvSpPr>
        <p:spPr>
          <a:xfrm>
            <a:off x="0" y="9428161"/>
            <a:ext cx="2946399" cy="496886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45720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64008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sldNum" idx="12"/>
          </p:nvPr>
        </p:nvSpPr>
        <p:spPr>
          <a:xfrm>
            <a:off x="3849687" y="9428161"/>
            <a:ext cx="2946399" cy="496886"/>
          </a:xfrm>
          <a:prstGeom prst="rect">
            <a:avLst/>
          </a:prstGeom>
          <a:noFill/>
          <a:ln>
            <a:noFill/>
          </a:ln>
        </p:spPr>
        <p:txBody>
          <a:bodyPr lIns="91400" tIns="45700" rIns="91400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lang="en-US" sz="12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lang="en-US" sz="12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455679038"/>
      </p:ext>
    </p:extLst>
  </p:cSld>
  <p:clrMap bg1="lt1" tx1="dk1" bg2="dk2" tx2="lt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スライド イメージ プレースホルダー 1">
            <a:extLst>
              <a:ext uri="{FF2B5EF4-FFF2-40B4-BE49-F238E27FC236}">
                <a16:creationId xmlns:a16="http://schemas.microsoft.com/office/drawing/2014/main" id="{9A344539-605D-4E4E-95DF-37B7FBF3D464}"/>
              </a:ext>
            </a:extLst>
          </p:cNvPr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917575" y="744538"/>
            <a:ext cx="4962525" cy="3722687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sp>
      <p:sp>
        <p:nvSpPr>
          <p:cNvPr id="17411" name="ノート プレースホルダー 2">
            <a:extLst>
              <a:ext uri="{FF2B5EF4-FFF2-40B4-BE49-F238E27FC236}">
                <a16:creationId xmlns:a16="http://schemas.microsoft.com/office/drawing/2014/main" id="{FF913FC2-818A-4BA8-9806-7EF9809389C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-2147483648" y="-2147483648"/>
            <a:ext cx="0" cy="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ja-JP" altLang="en-US" dirty="0"/>
          </a:p>
        </p:txBody>
      </p:sp>
      <p:sp>
        <p:nvSpPr>
          <p:cNvPr id="17412" name="スライド番号プレースホルダー 3">
            <a:extLst>
              <a:ext uri="{FF2B5EF4-FFF2-40B4-BE49-F238E27FC236}">
                <a16:creationId xmlns:a16="http://schemas.microsoft.com/office/drawing/2014/main" id="{162A7D02-9031-4A18-B6CE-C39DFD392060}"/>
              </a:ext>
            </a:extLst>
          </p:cNvPr>
          <p:cNvSpPr>
            <a:spLocks noGrp="1" noChangeArrowheads="1"/>
          </p:cNvSpPr>
          <p:nvPr>
            <p:ph type="sldNum" sz="quarter" idx="4294967295"/>
          </p:nvPr>
        </p:nvSpPr>
        <p:spPr bwMode="auto">
          <a:xfrm>
            <a:off x="0" y="0"/>
            <a:ext cx="0" cy="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1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>
              <a:defRPr kumimoji="1" sz="1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>
              <a:defRPr kumimoji="1" sz="1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>
              <a:defRPr kumimoji="1" sz="1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>
              <a:defRPr kumimoji="1" sz="1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algn="r" eaLnBrk="1" hangingPunct="1">
              <a:buClr>
                <a:srgbClr val="000000"/>
              </a:buClr>
              <a:buSzPct val="25000"/>
              <a:buFont typeface="Arial" panose="020B0604020202020204" pitchFamily="34" charset="0"/>
              <a:buNone/>
            </a:pPr>
            <a:fld id="{59862539-211F-453D-91C7-A91AAFB3FB16}" type="slidenum">
              <a:rPr lang="en-US" altLang="ja-JP" sz="1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pPr algn="r" eaLnBrk="1" hangingPunct="1">
                <a:buClr>
                  <a:srgbClr val="000000"/>
                </a:buClr>
                <a:buSzPct val="25000"/>
                <a:buFont typeface="Arial" panose="020B0604020202020204" pitchFamily="34" charset="0"/>
                <a:buNone/>
              </a:pPr>
              <a:t>0</a:t>
            </a:fld>
            <a:endParaRPr lang="en-US" altLang="ja-JP" sz="120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182784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dirty="0"/>
              <a:t>マスタ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37479683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17475"/>
            <a:ext cx="7931150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765175"/>
            <a:ext cx="8229600" cy="5400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34" name="Line 9"/>
          <p:cNvSpPr>
            <a:spLocks noChangeShapeType="1"/>
          </p:cNvSpPr>
          <p:nvPr userDrawn="1"/>
        </p:nvSpPr>
        <p:spPr bwMode="auto">
          <a:xfrm flipV="1">
            <a:off x="0" y="666750"/>
            <a:ext cx="9144000" cy="0"/>
          </a:xfrm>
          <a:prstGeom prst="line">
            <a:avLst/>
          </a:prstGeom>
          <a:noFill/>
          <a:ln w="57150">
            <a:solidFill>
              <a:srgbClr val="FF99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kumimoji="1" lang="ja-JP" altLang="en-US" sz="1800" kern="1200" dirty="0">
              <a:solidFill>
                <a:prstClr val="black"/>
              </a:solidFill>
              <a:latin typeface="Arial" pitchFamily="34" charset="0"/>
              <a:ea typeface="ＭＳ Ｐゴシック" pitchFamily="50" charset="-128"/>
              <a:cs typeface="+mn-cs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36B842E-D8E3-4605-A0B2-C035CCE77777}"/>
              </a:ext>
            </a:extLst>
          </p:cNvPr>
          <p:cNvSpPr txBox="1">
            <a:spLocks noChangeArrowheads="1"/>
          </p:cNvSpPr>
          <p:nvPr userDrawn="1"/>
        </p:nvSpPr>
        <p:spPr>
          <a:xfrm>
            <a:off x="3624263" y="6573838"/>
            <a:ext cx="1905000" cy="284162"/>
          </a:xfrm>
          <a:prstGeom prst="rect">
            <a:avLst/>
          </a:prstGeom>
        </p:spPr>
        <p:txBody>
          <a:bodyPr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9pPr>
          </a:lstStyle>
          <a:p>
            <a:pPr>
              <a:defRPr/>
            </a:pPr>
            <a:r>
              <a:rPr lang="ja-JP" altLang="en-US" dirty="0"/>
              <a:t>　　　　　</a:t>
            </a:r>
            <a:fld id="{49C4D54D-7218-42CE-963F-14109194A1BB}" type="slidenum">
              <a:rPr lang="en-US" altLang="ja-JP" smtClean="0"/>
              <a:pPr>
                <a:defRPr/>
              </a:pPr>
              <a:t>‹#›</a:t>
            </a:fld>
            <a:endParaRPr lang="en-US" altLang="ja-JP" dirty="0"/>
          </a:p>
        </p:txBody>
      </p:sp>
      <p:sp>
        <p:nvSpPr>
          <p:cNvPr id="8" name="Rectangle 18">
            <a:extLst>
              <a:ext uri="{FF2B5EF4-FFF2-40B4-BE49-F238E27FC236}">
                <a16:creationId xmlns:a16="http://schemas.microsoft.com/office/drawing/2014/main" id="{120D010A-6024-4657-B67B-CCABF742FC76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>
          <a:xfrm>
            <a:off x="6353175" y="6597352"/>
            <a:ext cx="2790825" cy="2286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 dirty="0" err="1"/>
              <a:t>S_Yamagishi</a:t>
            </a:r>
            <a:r>
              <a:rPr lang="en-US" altLang="ja-JP" dirty="0"/>
              <a:t>, All rights reserved</a:t>
            </a:r>
            <a:endParaRPr lang="ja-JP" altLang="ja-JP" dirty="0"/>
          </a:p>
        </p:txBody>
      </p:sp>
    </p:spTree>
    <p:extLst>
      <p:ext uri="{BB962C8B-B14F-4D97-AF65-F5344CB8AC3E}">
        <p14:creationId xmlns:p14="http://schemas.microsoft.com/office/powerpoint/2010/main" val="33400428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</p:sldLayoutIdLst>
  <p:hf sldNum="0"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2400" b="1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2400" b="1">
          <a:solidFill>
            <a:schemeClr val="tx1"/>
          </a:solidFill>
          <a:latin typeface="Arial" charset="0"/>
          <a:ea typeface="ＭＳ Ｐゴシック" pitchFamily="50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2400" b="1">
          <a:solidFill>
            <a:schemeClr val="tx1"/>
          </a:solidFill>
          <a:latin typeface="Arial" charset="0"/>
          <a:ea typeface="ＭＳ Ｐゴシック" pitchFamily="50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2400" b="1">
          <a:solidFill>
            <a:schemeClr val="tx1"/>
          </a:solidFill>
          <a:latin typeface="Arial" charset="0"/>
          <a:ea typeface="ＭＳ Ｐゴシック" pitchFamily="50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2400" b="1">
          <a:solidFill>
            <a:schemeClr val="tx1"/>
          </a:solidFill>
          <a:latin typeface="Arial" charset="0"/>
          <a:ea typeface="ＭＳ Ｐゴシック" pitchFamily="50" charset="-128"/>
        </a:defRPr>
      </a:lvl5pPr>
      <a:lvl6pPr marL="457200" algn="l" rtl="0" fontAlgn="base">
        <a:spcBef>
          <a:spcPct val="0"/>
        </a:spcBef>
        <a:spcAft>
          <a:spcPct val="0"/>
        </a:spcAft>
        <a:defRPr kumimoji="1" sz="2400" b="1">
          <a:solidFill>
            <a:schemeClr val="tx1"/>
          </a:solidFill>
          <a:latin typeface="Arial" charset="0"/>
          <a:ea typeface="ＭＳ Ｐゴシック" pitchFamily="50" charset="-128"/>
        </a:defRPr>
      </a:lvl6pPr>
      <a:lvl7pPr marL="914400" algn="l" rtl="0" fontAlgn="base">
        <a:spcBef>
          <a:spcPct val="0"/>
        </a:spcBef>
        <a:spcAft>
          <a:spcPct val="0"/>
        </a:spcAft>
        <a:defRPr kumimoji="1" sz="2400" b="1">
          <a:solidFill>
            <a:schemeClr val="tx1"/>
          </a:solidFill>
          <a:latin typeface="Arial" charset="0"/>
          <a:ea typeface="ＭＳ Ｐゴシック" pitchFamily="50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kumimoji="1" sz="2400" b="1">
          <a:solidFill>
            <a:schemeClr val="tx1"/>
          </a:solidFill>
          <a:latin typeface="Arial" charset="0"/>
          <a:ea typeface="ＭＳ Ｐゴシック" pitchFamily="50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kumimoji="1" sz="2400" b="1">
          <a:solidFill>
            <a:schemeClr val="tx1"/>
          </a:solidFill>
          <a:latin typeface="Arial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16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16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16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16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16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16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楕円 32">
            <a:extLst>
              <a:ext uri="{FF2B5EF4-FFF2-40B4-BE49-F238E27FC236}">
                <a16:creationId xmlns:a16="http://schemas.microsoft.com/office/drawing/2014/main" id="{D36EE6B1-AB71-DD7E-B590-3D607877B9DF}"/>
              </a:ext>
            </a:extLst>
          </p:cNvPr>
          <p:cNvSpPr/>
          <p:nvPr/>
        </p:nvSpPr>
        <p:spPr>
          <a:xfrm>
            <a:off x="2224229" y="2180472"/>
            <a:ext cx="4492685" cy="272457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タイトル 1">
            <a:extLst>
              <a:ext uri="{FF2B5EF4-FFF2-40B4-BE49-F238E27FC236}">
                <a16:creationId xmlns:a16="http://schemas.microsoft.com/office/drawing/2014/main" id="{4359A917-E66F-4242-B334-6C3DA323E1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1939" y="188640"/>
            <a:ext cx="8774557" cy="431800"/>
          </a:xfrm>
        </p:spPr>
        <p:txBody>
          <a:bodyPr/>
          <a:lstStyle/>
          <a:p>
            <a:pPr>
              <a:defRPr/>
            </a:pPr>
            <a:r>
              <a:rPr lang="ja-JP" altLang="en-US" dirty="0">
                <a:latin typeface="メイリオ" panose="020B0604030504040204" pitchFamily="50" charset="-128"/>
                <a:ea typeface="メイリオ" panose="020B0604030504040204" pitchFamily="50" charset="-128"/>
              </a:rPr>
              <a:t>ソフトテニス選手のアントラージュ（取り巻く全ての関係者）</a:t>
            </a:r>
            <a:endParaRPr lang="ja-JP" altLang="en-US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6387" name="スライド番号プレースホルダー 4">
            <a:extLst>
              <a:ext uri="{FF2B5EF4-FFF2-40B4-BE49-F238E27FC236}">
                <a16:creationId xmlns:a16="http://schemas.microsoft.com/office/drawing/2014/main" id="{E6610101-8B47-4212-8E26-03D86B7F84F9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xfrm>
            <a:off x="0" y="0"/>
            <a:ext cx="0" cy="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anchor="t"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9pPr>
          </a:lstStyle>
          <a:p>
            <a:pPr algn="r">
              <a:spcBef>
                <a:spcPct val="0"/>
              </a:spcBef>
              <a:defRPr/>
            </a:pPr>
            <a:endParaRPr lang="en-US" altLang="ja-JP" sz="1000" dirty="0">
              <a:solidFill>
                <a:srgbClr val="00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1" name="Rectangle 3">
            <a:extLst>
              <a:ext uri="{FF2B5EF4-FFF2-40B4-BE49-F238E27FC236}">
                <a16:creationId xmlns:a16="http://schemas.microsoft.com/office/drawing/2014/main" id="{A6D52F05-B3F8-4708-B4B0-2E896FAD284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1939" y="6203590"/>
            <a:ext cx="8630542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defRPr kumimoji="1" sz="16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ct val="50000"/>
              </a:spcBef>
              <a:defRPr/>
            </a:pPr>
            <a:r>
              <a:rPr lang="ja-JP" altLang="ja-JP" sz="1400" dirty="0">
                <a:latin typeface="+mn-ea"/>
                <a:ea typeface="+mn-ea"/>
                <a:cs typeface="ＭＳ Ｐゴシック" panose="020B0600070205080204" pitchFamily="50" charset="-128"/>
              </a:rPr>
              <a:t>出所</a:t>
            </a:r>
            <a:r>
              <a:rPr lang="ja-JP" altLang="en-US" sz="1400" dirty="0">
                <a:latin typeface="+mn-ea"/>
                <a:ea typeface="+mn-ea"/>
                <a:cs typeface="ＭＳ Ｐゴシック" panose="020B0600070205080204" pitchFamily="50" charset="-128"/>
              </a:rPr>
              <a:t>：日本スポーツ振興センター報告書</a:t>
            </a:r>
            <a:r>
              <a:rPr lang="en-US" altLang="ja-JP" sz="1400" dirty="0">
                <a:latin typeface="+mn-ea"/>
                <a:ea typeface="+mn-ea"/>
                <a:cs typeface="ＭＳ Ｐゴシック" panose="020B0600070205080204" pitchFamily="50" charset="-128"/>
              </a:rPr>
              <a:t>『</a:t>
            </a:r>
            <a:r>
              <a:rPr lang="ja-JP" altLang="en-US" sz="1400" dirty="0">
                <a:latin typeface="+mn-ea"/>
                <a:ea typeface="+mn-ea"/>
                <a:cs typeface="ＭＳ Ｐゴシック" panose="020B0600070205080204" pitchFamily="50" charset="-128"/>
              </a:rPr>
              <a:t>デュアルキャリアに関する調査研究報告書</a:t>
            </a:r>
            <a:r>
              <a:rPr lang="en-US" altLang="ja-JP" sz="1400" dirty="0">
                <a:latin typeface="+mn-ea"/>
                <a:ea typeface="+mn-ea"/>
                <a:cs typeface="ＭＳ Ｐゴシック" panose="020B0600070205080204" pitchFamily="50" charset="-128"/>
              </a:rPr>
              <a:t>』(2014)</a:t>
            </a:r>
            <a:r>
              <a:rPr lang="ja-JP" altLang="en-US" sz="1400" dirty="0">
                <a:latin typeface="+mn-ea"/>
                <a:ea typeface="+mn-ea"/>
                <a:cs typeface="ＭＳ Ｐゴシック" panose="020B0600070205080204" pitchFamily="50" charset="-128"/>
              </a:rPr>
              <a:t>をベースに筆者作成</a:t>
            </a:r>
          </a:p>
        </p:txBody>
      </p:sp>
      <p:sp>
        <p:nvSpPr>
          <p:cNvPr id="25" name="楕円 24">
            <a:extLst>
              <a:ext uri="{FF2B5EF4-FFF2-40B4-BE49-F238E27FC236}">
                <a16:creationId xmlns:a16="http://schemas.microsoft.com/office/drawing/2014/main" id="{A3211EEA-BD15-EE71-82A6-24E07BC2BC4B}"/>
              </a:ext>
            </a:extLst>
          </p:cNvPr>
          <p:cNvSpPr/>
          <p:nvPr/>
        </p:nvSpPr>
        <p:spPr>
          <a:xfrm>
            <a:off x="4001237" y="1886918"/>
            <a:ext cx="930803" cy="463308"/>
          </a:xfrm>
          <a:prstGeom prst="ellipse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1800" dirty="0"/>
              <a:t>親</a:t>
            </a:r>
          </a:p>
        </p:txBody>
      </p:sp>
      <p:sp>
        <p:nvSpPr>
          <p:cNvPr id="30" name="吹き出し: 右矢印 29">
            <a:extLst>
              <a:ext uri="{FF2B5EF4-FFF2-40B4-BE49-F238E27FC236}">
                <a16:creationId xmlns:a16="http://schemas.microsoft.com/office/drawing/2014/main" id="{CA994FCA-54DE-0443-140A-F93655D0A3F1}"/>
              </a:ext>
            </a:extLst>
          </p:cNvPr>
          <p:cNvSpPr/>
          <p:nvPr/>
        </p:nvSpPr>
        <p:spPr>
          <a:xfrm>
            <a:off x="899592" y="1728841"/>
            <a:ext cx="930803" cy="3356342"/>
          </a:xfrm>
          <a:prstGeom prst="rightArrowCallout">
            <a:avLst>
              <a:gd name="adj1" fmla="val 21111"/>
              <a:gd name="adj2" fmla="val 25000"/>
              <a:gd name="adj3" fmla="val 22817"/>
              <a:gd name="adj4" fmla="val 56245"/>
            </a:avLst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6384" name="テキスト ボックス 16383">
            <a:extLst>
              <a:ext uri="{FF2B5EF4-FFF2-40B4-BE49-F238E27FC236}">
                <a16:creationId xmlns:a16="http://schemas.microsoft.com/office/drawing/2014/main" id="{F6B0D845-2679-6E55-C623-5FC0218783AA}"/>
              </a:ext>
            </a:extLst>
          </p:cNvPr>
          <p:cNvSpPr txBox="1"/>
          <p:nvPr/>
        </p:nvSpPr>
        <p:spPr>
          <a:xfrm>
            <a:off x="868904" y="2815059"/>
            <a:ext cx="553998" cy="707886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kumimoji="1" lang="ja-JP" altLang="en-US" sz="2400" dirty="0">
                <a:latin typeface="+mj-ea"/>
                <a:ea typeface="+mj-ea"/>
              </a:rPr>
              <a:t>競技</a:t>
            </a:r>
          </a:p>
        </p:txBody>
      </p:sp>
      <p:sp>
        <p:nvSpPr>
          <p:cNvPr id="16385" name="吹き出し: 右矢印 16384">
            <a:extLst>
              <a:ext uri="{FF2B5EF4-FFF2-40B4-BE49-F238E27FC236}">
                <a16:creationId xmlns:a16="http://schemas.microsoft.com/office/drawing/2014/main" id="{3CCB50BE-C6D2-5C5C-1BB6-B4155B056B25}"/>
              </a:ext>
            </a:extLst>
          </p:cNvPr>
          <p:cNvSpPr/>
          <p:nvPr/>
        </p:nvSpPr>
        <p:spPr>
          <a:xfrm rot="10800000">
            <a:off x="7164289" y="1728841"/>
            <a:ext cx="930803" cy="3356342"/>
          </a:xfrm>
          <a:prstGeom prst="rightArrowCallout">
            <a:avLst>
              <a:gd name="adj1" fmla="val 21111"/>
              <a:gd name="adj2" fmla="val 25000"/>
              <a:gd name="adj3" fmla="val 22817"/>
              <a:gd name="adj4" fmla="val 56245"/>
            </a:avLst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6386" name="テキスト ボックス 16385">
            <a:extLst>
              <a:ext uri="{FF2B5EF4-FFF2-40B4-BE49-F238E27FC236}">
                <a16:creationId xmlns:a16="http://schemas.microsoft.com/office/drawing/2014/main" id="{71B155D2-38CB-307D-75B1-AB31F3E5A676}"/>
              </a:ext>
            </a:extLst>
          </p:cNvPr>
          <p:cNvSpPr txBox="1"/>
          <p:nvPr/>
        </p:nvSpPr>
        <p:spPr>
          <a:xfrm>
            <a:off x="7558647" y="2180471"/>
            <a:ext cx="553998" cy="2400657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kumimoji="1" lang="ja-JP" altLang="en-US" sz="2400" dirty="0">
                <a:latin typeface="+mj-ea"/>
                <a:ea typeface="+mj-ea"/>
              </a:rPr>
              <a:t>教育（学校・大学）</a:t>
            </a:r>
          </a:p>
        </p:txBody>
      </p:sp>
      <p:sp>
        <p:nvSpPr>
          <p:cNvPr id="16388" name="吹き出し: 右矢印 16387">
            <a:extLst>
              <a:ext uri="{FF2B5EF4-FFF2-40B4-BE49-F238E27FC236}">
                <a16:creationId xmlns:a16="http://schemas.microsoft.com/office/drawing/2014/main" id="{B3CC0C90-D441-0766-B81C-511A8CE9EA11}"/>
              </a:ext>
            </a:extLst>
          </p:cNvPr>
          <p:cNvSpPr/>
          <p:nvPr/>
        </p:nvSpPr>
        <p:spPr>
          <a:xfrm rot="5400000">
            <a:off x="4047806" y="-523544"/>
            <a:ext cx="927067" cy="3865737"/>
          </a:xfrm>
          <a:prstGeom prst="rightArrowCallout">
            <a:avLst>
              <a:gd name="adj1" fmla="val 21111"/>
              <a:gd name="adj2" fmla="val 25000"/>
              <a:gd name="adj3" fmla="val 22817"/>
              <a:gd name="adj4" fmla="val 56245"/>
            </a:avLst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6389" name="テキスト ボックス 16388">
            <a:extLst>
              <a:ext uri="{FF2B5EF4-FFF2-40B4-BE49-F238E27FC236}">
                <a16:creationId xmlns:a16="http://schemas.microsoft.com/office/drawing/2014/main" id="{F5E5CB60-F5A6-37E5-7093-93152411E3E5}"/>
              </a:ext>
            </a:extLst>
          </p:cNvPr>
          <p:cNvSpPr txBox="1"/>
          <p:nvPr/>
        </p:nvSpPr>
        <p:spPr>
          <a:xfrm>
            <a:off x="3999876" y="945791"/>
            <a:ext cx="80021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400" dirty="0">
                <a:latin typeface="+mj-ea"/>
                <a:ea typeface="+mj-ea"/>
              </a:rPr>
              <a:t>家族</a:t>
            </a:r>
          </a:p>
        </p:txBody>
      </p:sp>
      <p:sp>
        <p:nvSpPr>
          <p:cNvPr id="16390" name="吹き出し: 右矢印 16389">
            <a:extLst>
              <a:ext uri="{FF2B5EF4-FFF2-40B4-BE49-F238E27FC236}">
                <a16:creationId xmlns:a16="http://schemas.microsoft.com/office/drawing/2014/main" id="{FC1A7835-245E-2131-E14D-A4EC4784C941}"/>
              </a:ext>
            </a:extLst>
          </p:cNvPr>
          <p:cNvSpPr/>
          <p:nvPr/>
        </p:nvSpPr>
        <p:spPr>
          <a:xfrm rot="16200000">
            <a:off x="4047805" y="3696894"/>
            <a:ext cx="927067" cy="3865737"/>
          </a:xfrm>
          <a:prstGeom prst="rightArrowCallout">
            <a:avLst>
              <a:gd name="adj1" fmla="val 21111"/>
              <a:gd name="adj2" fmla="val 25000"/>
              <a:gd name="adj3" fmla="val 22817"/>
              <a:gd name="adj4" fmla="val 56245"/>
            </a:avLst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6395" name="テキスト ボックス 16394">
            <a:extLst>
              <a:ext uri="{FF2B5EF4-FFF2-40B4-BE49-F238E27FC236}">
                <a16:creationId xmlns:a16="http://schemas.microsoft.com/office/drawing/2014/main" id="{543060C0-7B0A-32E9-D040-B02D45B3FD71}"/>
              </a:ext>
            </a:extLst>
          </p:cNvPr>
          <p:cNvSpPr txBox="1"/>
          <p:nvPr/>
        </p:nvSpPr>
        <p:spPr>
          <a:xfrm>
            <a:off x="3756036" y="5563061"/>
            <a:ext cx="156966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400" dirty="0">
                <a:latin typeface="+mj-ea"/>
                <a:ea typeface="+mj-ea"/>
              </a:rPr>
              <a:t>職場・社会</a:t>
            </a:r>
          </a:p>
        </p:txBody>
      </p:sp>
      <p:sp>
        <p:nvSpPr>
          <p:cNvPr id="16397" name="楕円 16396">
            <a:extLst>
              <a:ext uri="{FF2B5EF4-FFF2-40B4-BE49-F238E27FC236}">
                <a16:creationId xmlns:a16="http://schemas.microsoft.com/office/drawing/2014/main" id="{1B9516BC-4E84-E1AF-358B-75A6EC06810D}"/>
              </a:ext>
            </a:extLst>
          </p:cNvPr>
          <p:cNvSpPr/>
          <p:nvPr/>
        </p:nvSpPr>
        <p:spPr>
          <a:xfrm>
            <a:off x="3184906" y="2959425"/>
            <a:ext cx="2508848" cy="914400"/>
          </a:xfrm>
          <a:prstGeom prst="ellipse">
            <a:avLst/>
          </a:prstGeom>
          <a:solidFill>
            <a:srgbClr val="F3FC9A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ysClr val="windowText" lastClr="000000"/>
              </a:solidFill>
            </a:endParaRPr>
          </a:p>
        </p:txBody>
      </p:sp>
      <p:sp>
        <p:nvSpPr>
          <p:cNvPr id="16399" name="テキスト ボックス 16398">
            <a:extLst>
              <a:ext uri="{FF2B5EF4-FFF2-40B4-BE49-F238E27FC236}">
                <a16:creationId xmlns:a16="http://schemas.microsoft.com/office/drawing/2014/main" id="{25F65654-4050-A524-2617-5B29F7E89FB2}"/>
              </a:ext>
            </a:extLst>
          </p:cNvPr>
          <p:cNvSpPr txBox="1"/>
          <p:nvPr/>
        </p:nvSpPr>
        <p:spPr>
          <a:xfrm>
            <a:off x="3654943" y="3005471"/>
            <a:ext cx="236437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dirty="0">
                <a:latin typeface="+mj-ea"/>
                <a:ea typeface="+mj-ea"/>
              </a:rPr>
              <a:t>ソフトテニス</a:t>
            </a:r>
            <a:endParaRPr kumimoji="1" lang="en-US" altLang="ja-JP" sz="2400" dirty="0">
              <a:latin typeface="+mj-ea"/>
              <a:ea typeface="+mj-ea"/>
            </a:endParaRPr>
          </a:p>
          <a:p>
            <a:r>
              <a:rPr kumimoji="1" lang="ja-JP" altLang="en-US" sz="2400" dirty="0">
                <a:latin typeface="+mj-ea"/>
                <a:ea typeface="+mj-ea"/>
              </a:rPr>
              <a:t>　　選手</a:t>
            </a:r>
            <a:endParaRPr kumimoji="1" lang="ja-JP" altLang="en-US" sz="3200" dirty="0">
              <a:latin typeface="+mj-ea"/>
              <a:ea typeface="+mj-ea"/>
            </a:endParaRPr>
          </a:p>
        </p:txBody>
      </p:sp>
      <p:sp>
        <p:nvSpPr>
          <p:cNvPr id="16402" name="楕円 16401">
            <a:extLst>
              <a:ext uri="{FF2B5EF4-FFF2-40B4-BE49-F238E27FC236}">
                <a16:creationId xmlns:a16="http://schemas.microsoft.com/office/drawing/2014/main" id="{F3260BF3-FF11-C0F0-C881-FA279B686C81}"/>
              </a:ext>
            </a:extLst>
          </p:cNvPr>
          <p:cNvSpPr/>
          <p:nvPr/>
        </p:nvSpPr>
        <p:spPr>
          <a:xfrm>
            <a:off x="5012748" y="1991129"/>
            <a:ext cx="1056928" cy="463308"/>
          </a:xfrm>
          <a:prstGeom prst="ellipse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1600" dirty="0"/>
              <a:t>きょうだい</a:t>
            </a:r>
          </a:p>
        </p:txBody>
      </p:sp>
      <p:sp>
        <p:nvSpPr>
          <p:cNvPr id="16403" name="楕円 16402">
            <a:extLst>
              <a:ext uri="{FF2B5EF4-FFF2-40B4-BE49-F238E27FC236}">
                <a16:creationId xmlns:a16="http://schemas.microsoft.com/office/drawing/2014/main" id="{AE63C6E7-00EB-87C2-8C6E-A2CB5560799D}"/>
              </a:ext>
            </a:extLst>
          </p:cNvPr>
          <p:cNvSpPr/>
          <p:nvPr/>
        </p:nvSpPr>
        <p:spPr>
          <a:xfrm>
            <a:off x="5802271" y="2412622"/>
            <a:ext cx="930803" cy="463308"/>
          </a:xfrm>
          <a:prstGeom prst="ellipse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1800" dirty="0"/>
              <a:t>友人</a:t>
            </a:r>
          </a:p>
        </p:txBody>
      </p:sp>
      <p:sp>
        <p:nvSpPr>
          <p:cNvPr id="16404" name="楕円 16403">
            <a:extLst>
              <a:ext uri="{FF2B5EF4-FFF2-40B4-BE49-F238E27FC236}">
                <a16:creationId xmlns:a16="http://schemas.microsoft.com/office/drawing/2014/main" id="{4B0F7185-AD09-3338-03E5-0DF9800562A4}"/>
              </a:ext>
            </a:extLst>
          </p:cNvPr>
          <p:cNvSpPr/>
          <p:nvPr/>
        </p:nvSpPr>
        <p:spPr>
          <a:xfrm>
            <a:off x="6146598" y="2927735"/>
            <a:ext cx="930803" cy="463308"/>
          </a:xfrm>
          <a:prstGeom prst="ellipse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1800" dirty="0"/>
              <a:t>教師</a:t>
            </a:r>
          </a:p>
        </p:txBody>
      </p:sp>
      <p:sp>
        <p:nvSpPr>
          <p:cNvPr id="16406" name="楕円 16405">
            <a:extLst>
              <a:ext uri="{FF2B5EF4-FFF2-40B4-BE49-F238E27FC236}">
                <a16:creationId xmlns:a16="http://schemas.microsoft.com/office/drawing/2014/main" id="{CE60E5B7-8261-04FB-F801-6D912A2AB750}"/>
              </a:ext>
            </a:extLst>
          </p:cNvPr>
          <p:cNvSpPr/>
          <p:nvPr/>
        </p:nvSpPr>
        <p:spPr>
          <a:xfrm>
            <a:off x="6179945" y="3469853"/>
            <a:ext cx="930803" cy="463308"/>
          </a:xfrm>
          <a:prstGeom prst="ellipse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1800" dirty="0"/>
              <a:t>学友</a:t>
            </a:r>
          </a:p>
        </p:txBody>
      </p:sp>
      <p:sp>
        <p:nvSpPr>
          <p:cNvPr id="16409" name="楕円 16408">
            <a:extLst>
              <a:ext uri="{FF2B5EF4-FFF2-40B4-BE49-F238E27FC236}">
                <a16:creationId xmlns:a16="http://schemas.microsoft.com/office/drawing/2014/main" id="{16DF6DA0-DED9-0EAB-FDD7-BD5EB891EAD1}"/>
              </a:ext>
            </a:extLst>
          </p:cNvPr>
          <p:cNvSpPr/>
          <p:nvPr/>
        </p:nvSpPr>
        <p:spPr>
          <a:xfrm>
            <a:off x="1872454" y="3924519"/>
            <a:ext cx="1268015" cy="463308"/>
          </a:xfrm>
          <a:prstGeom prst="ellipse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1600" dirty="0"/>
              <a:t>チームメイト</a:t>
            </a:r>
          </a:p>
        </p:txBody>
      </p:sp>
      <p:sp>
        <p:nvSpPr>
          <p:cNvPr id="16410" name="楕円 16409">
            <a:extLst>
              <a:ext uri="{FF2B5EF4-FFF2-40B4-BE49-F238E27FC236}">
                <a16:creationId xmlns:a16="http://schemas.microsoft.com/office/drawing/2014/main" id="{B6B909D6-F323-F6DB-CB01-33E39D59E60B}"/>
              </a:ext>
            </a:extLst>
          </p:cNvPr>
          <p:cNvSpPr/>
          <p:nvPr/>
        </p:nvSpPr>
        <p:spPr>
          <a:xfrm>
            <a:off x="1939052" y="2486984"/>
            <a:ext cx="1354695" cy="535497"/>
          </a:xfrm>
          <a:prstGeom prst="ellipse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1600" dirty="0"/>
              <a:t>サポートスタッフ</a:t>
            </a:r>
          </a:p>
        </p:txBody>
      </p:sp>
      <p:sp>
        <p:nvSpPr>
          <p:cNvPr id="16411" name="楕円 16410">
            <a:extLst>
              <a:ext uri="{FF2B5EF4-FFF2-40B4-BE49-F238E27FC236}">
                <a16:creationId xmlns:a16="http://schemas.microsoft.com/office/drawing/2014/main" id="{384C36E7-5B75-EBB0-98AF-587CDA34E05D}"/>
              </a:ext>
            </a:extLst>
          </p:cNvPr>
          <p:cNvSpPr/>
          <p:nvPr/>
        </p:nvSpPr>
        <p:spPr>
          <a:xfrm>
            <a:off x="1863033" y="3100104"/>
            <a:ext cx="1140356" cy="629511"/>
          </a:xfrm>
          <a:prstGeom prst="ellipse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1800" dirty="0"/>
              <a:t>監督コーチ</a:t>
            </a:r>
          </a:p>
        </p:txBody>
      </p:sp>
      <p:sp>
        <p:nvSpPr>
          <p:cNvPr id="16412" name="楕円 16411">
            <a:extLst>
              <a:ext uri="{FF2B5EF4-FFF2-40B4-BE49-F238E27FC236}">
                <a16:creationId xmlns:a16="http://schemas.microsoft.com/office/drawing/2014/main" id="{8430E828-A68A-CA5C-13E1-3F786B043717}"/>
              </a:ext>
            </a:extLst>
          </p:cNvPr>
          <p:cNvSpPr/>
          <p:nvPr/>
        </p:nvSpPr>
        <p:spPr>
          <a:xfrm>
            <a:off x="2752389" y="2009343"/>
            <a:ext cx="1168138" cy="463308"/>
          </a:xfrm>
          <a:prstGeom prst="ellipse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1600" dirty="0"/>
              <a:t>配偶者</a:t>
            </a:r>
          </a:p>
        </p:txBody>
      </p:sp>
      <p:sp>
        <p:nvSpPr>
          <p:cNvPr id="16413" name="楕円 16412">
            <a:extLst>
              <a:ext uri="{FF2B5EF4-FFF2-40B4-BE49-F238E27FC236}">
                <a16:creationId xmlns:a16="http://schemas.microsoft.com/office/drawing/2014/main" id="{B428977F-2683-F817-A29D-8544116B2002}"/>
              </a:ext>
            </a:extLst>
          </p:cNvPr>
          <p:cNvSpPr/>
          <p:nvPr/>
        </p:nvSpPr>
        <p:spPr>
          <a:xfrm>
            <a:off x="5075297" y="4519356"/>
            <a:ext cx="930803" cy="463308"/>
          </a:xfrm>
          <a:prstGeom prst="ellipse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1800" dirty="0"/>
              <a:t>同僚</a:t>
            </a:r>
          </a:p>
        </p:txBody>
      </p:sp>
      <p:sp>
        <p:nvSpPr>
          <p:cNvPr id="16414" name="楕円 16413">
            <a:extLst>
              <a:ext uri="{FF2B5EF4-FFF2-40B4-BE49-F238E27FC236}">
                <a16:creationId xmlns:a16="http://schemas.microsoft.com/office/drawing/2014/main" id="{F5D6367F-464D-62C2-9590-820FD509A46E}"/>
              </a:ext>
            </a:extLst>
          </p:cNvPr>
          <p:cNvSpPr/>
          <p:nvPr/>
        </p:nvSpPr>
        <p:spPr>
          <a:xfrm>
            <a:off x="3996143" y="4632527"/>
            <a:ext cx="930803" cy="463308"/>
          </a:xfrm>
          <a:prstGeom prst="ellipse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1800" dirty="0"/>
              <a:t>上司</a:t>
            </a:r>
          </a:p>
        </p:txBody>
      </p:sp>
      <p:sp>
        <p:nvSpPr>
          <p:cNvPr id="16415" name="楕円 16414">
            <a:extLst>
              <a:ext uri="{FF2B5EF4-FFF2-40B4-BE49-F238E27FC236}">
                <a16:creationId xmlns:a16="http://schemas.microsoft.com/office/drawing/2014/main" id="{E701F2C8-0F7C-0FD7-E92A-2F6111FA8DF0}"/>
              </a:ext>
            </a:extLst>
          </p:cNvPr>
          <p:cNvSpPr/>
          <p:nvPr/>
        </p:nvSpPr>
        <p:spPr>
          <a:xfrm>
            <a:off x="2678101" y="4534604"/>
            <a:ext cx="1268015" cy="463308"/>
          </a:xfrm>
          <a:prstGeom prst="ellipse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1800" dirty="0"/>
              <a:t>応援者</a:t>
            </a:r>
          </a:p>
        </p:txBody>
      </p:sp>
      <p:sp>
        <p:nvSpPr>
          <p:cNvPr id="32" name="楕円 31">
            <a:extLst>
              <a:ext uri="{FF2B5EF4-FFF2-40B4-BE49-F238E27FC236}">
                <a16:creationId xmlns:a16="http://schemas.microsoft.com/office/drawing/2014/main" id="{1AE81495-CB0F-B4F2-7584-5805F2E3B9F3}"/>
              </a:ext>
            </a:extLst>
          </p:cNvPr>
          <p:cNvSpPr/>
          <p:nvPr/>
        </p:nvSpPr>
        <p:spPr>
          <a:xfrm>
            <a:off x="5718462" y="4019480"/>
            <a:ext cx="1201309" cy="463308"/>
          </a:xfrm>
          <a:prstGeom prst="ellipse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sz="1600" dirty="0"/>
              <a:t>OBOG</a:t>
            </a:r>
            <a:endParaRPr kumimoji="1" lang="ja-JP" altLang="en-US" sz="1600" dirty="0"/>
          </a:p>
        </p:txBody>
      </p:sp>
      <p:sp>
        <p:nvSpPr>
          <p:cNvPr id="34" name="テキスト ボックス 33">
            <a:extLst>
              <a:ext uri="{FF2B5EF4-FFF2-40B4-BE49-F238E27FC236}">
                <a16:creationId xmlns:a16="http://schemas.microsoft.com/office/drawing/2014/main" id="{9D7C7EFB-3684-EF27-B008-F2C21FEEC7BF}"/>
              </a:ext>
            </a:extLst>
          </p:cNvPr>
          <p:cNvSpPr txBox="1"/>
          <p:nvPr/>
        </p:nvSpPr>
        <p:spPr>
          <a:xfrm>
            <a:off x="5312340" y="2564904"/>
            <a:ext cx="492443" cy="212975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2000" dirty="0">
                <a:solidFill>
                  <a:srgbClr val="FF0000"/>
                </a:solidFill>
                <a:latin typeface="+mn-ea"/>
                <a:ea typeface="+mn-ea"/>
              </a:rPr>
              <a:t>人としての成長</a:t>
            </a:r>
          </a:p>
        </p:txBody>
      </p:sp>
      <p:sp>
        <p:nvSpPr>
          <p:cNvPr id="35" name="テキスト ボックス 34">
            <a:extLst>
              <a:ext uri="{FF2B5EF4-FFF2-40B4-BE49-F238E27FC236}">
                <a16:creationId xmlns:a16="http://schemas.microsoft.com/office/drawing/2014/main" id="{9317F4CF-7C28-B7EC-69A1-5510FDEB4AF7}"/>
              </a:ext>
            </a:extLst>
          </p:cNvPr>
          <p:cNvSpPr txBox="1"/>
          <p:nvPr/>
        </p:nvSpPr>
        <p:spPr>
          <a:xfrm>
            <a:off x="3275841" y="2633438"/>
            <a:ext cx="492443" cy="212975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2000" dirty="0">
                <a:solidFill>
                  <a:srgbClr val="FF0000"/>
                </a:solidFill>
                <a:latin typeface="+mn-ea"/>
                <a:ea typeface="+mn-ea"/>
              </a:rPr>
              <a:t>競技力の向上</a:t>
            </a:r>
          </a:p>
        </p:txBody>
      </p:sp>
    </p:spTree>
    <p:extLst>
      <p:ext uri="{BB962C8B-B14F-4D97-AF65-F5344CB8AC3E}">
        <p14:creationId xmlns:p14="http://schemas.microsoft.com/office/powerpoint/2010/main" val="2445613431"/>
      </p:ext>
    </p:extLst>
  </p:cSld>
  <p:clrMapOvr>
    <a:masterClrMapping/>
  </p:clrMapOvr>
</p:sld>
</file>

<file path=ppt/theme/theme1.xml><?xml version="1.0" encoding="utf-8"?>
<a:theme xmlns:a="http://schemas.openxmlformats.org/drawingml/2006/main" name="1_標準デザイン">
  <a:themeElements>
    <a:clrScheme name="標準デザイ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標準デザイン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38564</TotalTime>
  <Words>70</Words>
  <Application>Microsoft Office PowerPoint</Application>
  <PresentationFormat>画面に合わせる (4:3)</PresentationFormat>
  <Paragraphs>24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2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4" baseType="lpstr">
      <vt:lpstr>メイリオ</vt:lpstr>
      <vt:lpstr>Arial</vt:lpstr>
      <vt:lpstr>1_標準デザイン</vt:lpstr>
      <vt:lpstr>ソフトテニス選手のアントラージュ（取り巻く全ての関係者）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今回のご提案と背景</dc:title>
  <dc:creator>wlb42</dc:creator>
  <cp:lastModifiedBy>Shinji Yamagishi</cp:lastModifiedBy>
  <cp:revision>1017</cp:revision>
  <cp:lastPrinted>2016-04-21T08:12:45Z</cp:lastPrinted>
  <dcterms:modified xsi:type="dcterms:W3CDTF">2025-09-30T23:44:27Z</dcterms:modified>
</cp:coreProperties>
</file>